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85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PANTHER TRL
Intersection ID: 5151313
Cardinal Direction: N
Work Order ID: SG-20185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8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PANTHER TRL
Intersection ID: 5151313
Cardinal Direction: S
Work Order ID: SG-20185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85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PANTHER TRL
Intersection ID: 5151313
Cardinal Direction: E
Work Order ID: SG-20185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85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PANTHER TRL
Intersection ID: 5151313
Cardinal Direction: W
Work Order ID: SG-20185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